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480" y="72"/>
      </p:cViewPr>
      <p:guideLst>
        <p:guide orient="horz" pos="2160"/>
        <p:guide pos="3840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340CCD-7A1E-47B3-B663-8A53F1747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741FCB-F95A-4679-B7A1-96E686F6AC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CAB9E0-72A3-4E3E-8DA2-B4260ACC2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5D271-3544-4506-98BE-AF493331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619CFD-3B59-4E2A-BE43-7F1394752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154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BEC61-298B-4A41-97AA-2AC5C0500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D9F098-AD8B-4FD6-96BB-E1974C96A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D4EAB-1D6B-4D33-9B71-976E1306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F2467E-4887-45B4-AC9E-B8DEE67E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B54B9-267D-4EFC-A43A-A441BC48E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79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BA6585-2C93-40F2-B96B-C1AAE478F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B67793-BDAC-4297-A15D-6FA402E5A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3E7DEB-A40C-46C3-9934-82230D3EB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ACC4E4-B844-471C-8C01-D12DC9E49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CE3A5D-E4FC-4E0B-BEA0-EC614CE3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7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9F7FD-2595-4530-B0A4-33E764EA2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E0686-137A-446D-9E03-43C56EB8B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B6ED29-1D73-4524-A2AC-153439493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BF6926-6AED-482B-9F52-70B03B334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D95FF-0C24-448A-AAEE-97CF8E464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04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3A077-0DC3-48CC-B72D-882112CE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DA455E-CB13-4A53-99A8-ABC8DE83C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77A8E-9964-4293-BE77-EFC7D1FC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978BED-2F81-40BE-9D57-84FE44EB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04C970-58AC-4A08-BEBF-0E85C1C3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5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8A5CB4-D30F-4961-91C3-6E63015CE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2BBB56-F66A-4310-9AB5-A38ED018C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BA9799-93AB-4F30-95F8-58E7DECEE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A1D315-B3EA-4171-ADAE-572385C6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61912-2B6A-4309-9DB1-2E23A0906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5C923E-CB59-4BBE-BB35-6AEC32A3C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64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82028B-F5CA-415E-8649-7E728018C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3EABE9-F404-4288-BB14-1E5514092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A60693E-748C-4D08-BD11-703C863E5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52DDBD-4C87-484E-A7A3-A20153B9E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AEEF2AF-5965-43F7-BF8E-2AF8065EF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63E18D5-CAC4-402B-BF7E-AF9FD8860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D3850B2-B626-488C-BC7C-2BD8F6C6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3C2D83F-40E9-400E-A84F-87E328657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78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0BDEF5-E84E-44D1-A3F6-57B2ED034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8C15E71-CAE5-4A41-B894-01FED8BB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9020650-A227-45C3-B901-843A10392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090299-F101-4C11-91BC-6A9629F4B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08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A1258E7-1CE6-4CF5-8F26-B1C8F8F2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0962210-B085-4669-A653-207CD192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22DF5C-3240-4A46-9823-F2EB68AD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84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1AD74-DDAB-4D60-A9AC-0E988947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E9CBA6-A0CD-4998-8E94-5F72F043B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818FD3-B9D2-4B76-A791-5AEEA6020E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2862D0-A4C3-45C8-817C-0E475AD1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49B6C7-6F55-45E5-9815-DACF4EF79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673112-68B9-4DEA-8727-DF78FABE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60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2352B-882F-483C-AB59-58CF29E9B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1138E4E-B3A4-42F7-B2ED-5A4A85610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86D74C-4DAC-4AB1-9CB4-64C999369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F552E8-5E35-4BC6-BB94-5ADE3FDBF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5D0542-24A1-46C3-9B94-DC0AE05F2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0E2276-51B2-4383-83CC-CEBF5F53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8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E43DF9F-1B9C-44AC-8F9E-73D85063F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92A587-68D8-4297-ADD5-C9797774C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BF5308-B6C8-4071-A245-825C4A6E9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F5006-7B44-43BC-B294-232614E04ECC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9ED99E-D1C0-45D5-8159-C995D7A49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EC66DB-B0AA-41D3-B161-3C673FE1A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571F4-CA68-4D1F-A92A-2CE70961CB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77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E8B75CF-9054-4DD9-8F61-D81013CFF8A3}"/>
              </a:ext>
            </a:extLst>
          </p:cNvPr>
          <p:cNvGrpSpPr/>
          <p:nvPr/>
        </p:nvGrpSpPr>
        <p:grpSpPr>
          <a:xfrm>
            <a:off x="6096002" y="3429000"/>
            <a:ext cx="3584509" cy="1810139"/>
            <a:chOff x="3777342" y="3331028"/>
            <a:chExt cx="3584509" cy="1810139"/>
          </a:xfrm>
        </p:grpSpPr>
        <p:sp>
          <p:nvSpPr>
            <p:cNvPr id="4" name="Rechteck: obere Ecken abgeschnitten 3">
              <a:extLst>
                <a:ext uri="{FF2B5EF4-FFF2-40B4-BE49-F238E27FC236}">
                  <a16:creationId xmlns:a16="http://schemas.microsoft.com/office/drawing/2014/main" id="{20D28FE7-6963-42DD-914F-8CFE6BBE123B}"/>
                </a:ext>
              </a:extLst>
            </p:cNvPr>
            <p:cNvSpPr/>
            <p:nvPr/>
          </p:nvSpPr>
          <p:spPr>
            <a:xfrm rot="5400000">
              <a:off x="4664528" y="2443843"/>
              <a:ext cx="1810138" cy="3584509"/>
            </a:xfrm>
            <a:prstGeom prst="snip2SameRect">
              <a:avLst>
                <a:gd name="adj1" fmla="val 28894"/>
                <a:gd name="adj2" fmla="val 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 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7F42CA19-16B9-4ADF-8DBE-36CAB79AFE2A}"/>
                </a:ext>
              </a:extLst>
            </p:cNvPr>
            <p:cNvSpPr txBox="1"/>
            <p:nvPr/>
          </p:nvSpPr>
          <p:spPr>
            <a:xfrm>
              <a:off x="4027714" y="3331028"/>
              <a:ext cx="2895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600" b="1">
                  <a:latin typeface="Bahnschrift SemiBold" panose="020B0502040204020203" pitchFamily="34" charset="0"/>
                </a:rPr>
                <a:t>GEBRAUCHT</a:t>
              </a:r>
              <a:endParaRPr lang="de-DE" sz="3600" b="1" dirty="0">
                <a:latin typeface="Bahnschrift SemiBold" panose="020B0502040204020203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CF363021-D817-4504-920C-72743BA74B1D}"/>
                </a:ext>
              </a:extLst>
            </p:cNvPr>
            <p:cNvSpPr txBox="1"/>
            <p:nvPr/>
          </p:nvSpPr>
          <p:spPr>
            <a:xfrm>
              <a:off x="4027714" y="3728265"/>
              <a:ext cx="28955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Bahnschrift SemiBold" panose="020B0502040204020203" pitchFamily="34" charset="0"/>
                </a:rPr>
                <a:t>35,00€</a:t>
              </a:r>
            </a:p>
          </p:txBody>
        </p:sp>
      </p:grpSp>
      <p:sp>
        <p:nvSpPr>
          <p:cNvPr id="9" name="Rechteck: obere Ecken abgeschnitten 8">
            <a:extLst>
              <a:ext uri="{FF2B5EF4-FFF2-40B4-BE49-F238E27FC236}">
                <a16:creationId xmlns:a16="http://schemas.microsoft.com/office/drawing/2014/main" id="{204DA697-678A-4644-856E-AF300C19CDED}"/>
              </a:ext>
            </a:extLst>
          </p:cNvPr>
          <p:cNvSpPr/>
          <p:nvPr/>
        </p:nvSpPr>
        <p:spPr>
          <a:xfrm rot="5400000">
            <a:off x="6983187" y="731676"/>
            <a:ext cx="1810138" cy="3584509"/>
          </a:xfrm>
          <a:prstGeom prst="snip2SameRect">
            <a:avLst>
              <a:gd name="adj1" fmla="val 28894"/>
              <a:gd name="adj2" fmla="val 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28EF85A-0542-4543-A958-55DBA0987C82}"/>
              </a:ext>
            </a:extLst>
          </p:cNvPr>
          <p:cNvSpPr txBox="1"/>
          <p:nvPr/>
        </p:nvSpPr>
        <p:spPr>
          <a:xfrm rot="10800000">
            <a:off x="5946322" y="2739373"/>
            <a:ext cx="3458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Bahnschrift SemiBold" panose="020B0502040204020203" pitchFamily="34" charset="0"/>
              </a:rPr>
              <a:t>SECOND-HAND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52B9350-A0CD-452D-8B11-8E88CA894CC8}"/>
              </a:ext>
            </a:extLst>
          </p:cNvPr>
          <p:cNvSpPr txBox="1"/>
          <p:nvPr/>
        </p:nvSpPr>
        <p:spPr>
          <a:xfrm rot="10800000">
            <a:off x="5933623" y="1949061"/>
            <a:ext cx="2895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latin typeface="Bahnschrift SemiBold" panose="020B0502040204020203" pitchFamily="34" charset="0"/>
              </a:rPr>
              <a:t>35,00€</a:t>
            </a:r>
          </a:p>
        </p:txBody>
      </p:sp>
    </p:spTree>
    <p:extLst>
      <p:ext uri="{BB962C8B-B14F-4D97-AF65-F5344CB8AC3E}">
        <p14:creationId xmlns:p14="http://schemas.microsoft.com/office/powerpoint/2010/main" val="439745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Bahnschrift SemiBold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Rosemann</dc:creator>
  <cp:lastModifiedBy>Karlotta Markoetter</cp:lastModifiedBy>
  <cp:revision>4</cp:revision>
  <dcterms:created xsi:type="dcterms:W3CDTF">2025-03-27T08:19:05Z</dcterms:created>
  <dcterms:modified xsi:type="dcterms:W3CDTF">2025-09-12T10:07:20Z</dcterms:modified>
</cp:coreProperties>
</file>